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A0"/>
    <a:srgbClr val="99A5C1"/>
    <a:srgbClr val="1E9380"/>
    <a:srgbClr val="FFFFFF"/>
    <a:srgbClr val="1E1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72633-CD06-429A-8781-440A22E4613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50EA6-D4B7-4E0D-A7DF-07742981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7EAE-8BD6-7C7D-0F24-2DC968BFD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E8AE1-3901-45B8-99A8-DAB655088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9C81-22FF-F684-3FD4-1ADD3850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C45C-0664-40C4-8899-B3872C84EAE9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2A47-3AFA-6519-F3C0-BE73BC4B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F7A65-6994-A82B-346D-6C11B834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86EF-E84A-900F-3819-A68018B5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C4987-33C1-BCB8-8BCE-D6916F9C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9CAFE-951F-1BCC-3222-FFD1B9BA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83D6-F9DB-4EE4-9EAC-82D1F2781AA2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7443-27EB-D77F-7DEB-9CE4084B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E867A-CB9C-E79C-DD5D-9A625158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A5FC4-F4E6-A01C-1744-D65EEC94C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089CB-8F62-CDA1-F855-D942B5E88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D35F-B12F-FCBE-BDCA-E9F8DFEA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49BF-9836-4B8D-8ED5-883DF68CCEF5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B4D9-2FD1-3696-3437-49215F28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B764-A6A9-87E3-F629-A42C0BF7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A21A-60F8-6C30-FA96-AB2303C3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F58B-5F4E-6B28-A7C1-DB6BD87E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04E2C-1926-AFB9-F289-C1608EFC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CA74-4720-4358-ADED-2B14FB5C3111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1717-8F10-CEFD-F204-5EB82ECC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AD16-E729-D20A-3FB8-CB56C136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DE17-4BF9-2D8F-FDD3-459E8993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167B-8DAC-01A8-06E3-3FB8DCD9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11876-9AAF-6E19-A0B7-44729753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2451-76ED-4954-9BD7-4B1257F8CABA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6900-FBE8-66C2-C66B-BF38677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1FC5-94D8-600C-D178-979B20B9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69C6-8B49-C67E-A540-1F6D23E2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8105-85B3-9A10-ED64-D68ECE964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115C8-C718-50D6-FCA5-F4926E16D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F76AE-E781-347C-81B1-281508BF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1E78-7D44-43E0-892C-37261030A16A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3EA5-DBCC-0756-877C-AB8794EC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D3F36-D428-F298-552F-59E0FDAA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5FCC-22F3-8384-5E2D-2B1A6975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7B337-7274-7CA7-6B7A-FC364467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1B76B-4781-DF3A-79F0-B7B4CB6E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7EE5A-EF0A-FC56-DDD1-CC1520C7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B6D93-EAA7-DABF-47F5-1A9C4B65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1FDC2-E9D8-9673-7738-AA365444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6-D16D-4EE5-80FC-D5B8A8F81B3A}" type="datetime1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F79A7-0BBE-603A-C37F-6AF191C7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A246D-B496-A9A3-B5C3-C6229303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25C5-6FE2-1BE2-CC66-D464A20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8F95C-EF69-5080-7DCA-BEC8C38D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44FD-FAC2-41D8-93D9-D8E43105273F}" type="datetime1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E83DE-5716-CEF4-4149-286214A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0FF7-EF58-ED25-2202-8DC89406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C2005-A95D-7A3D-0EF0-FCBFFB60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684A-575D-40A4-A984-9C327C12BDC9}" type="datetime1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DA76-2311-8715-18C4-D7995D8B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3CB2D-906D-ED6D-BFB9-101047F6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AC3-F8B4-14CB-1B40-0A827360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22D9-B68C-E8E1-1C1B-F19EDB55E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D2538-497B-CBB9-700B-ACB4C5FEC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31872-2326-2154-5D00-2510AD13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6FA7-3A45-4802-8A36-5B98101FAC70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2A34C-99AE-8DD4-5BF1-2330AE6B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309B2-36BF-A115-0233-CCABDB3F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FFE-5F6F-D88B-87BD-9BE9A2C5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5D175-E197-61A8-3BB6-C10BD0C0D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4AE59-EDC7-FC8C-7C74-5D04AB80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F4523-7F15-069D-DD61-FC9DAECA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AAD-AE00-4819-B176-DD5A2E8760EA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157BA-290C-995D-6619-400A1A28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4CDFD-BC69-80DD-E975-E480194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F94E6-E669-E777-E201-BDB44A7F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708-4BD3-8096-0AA9-06C34783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BB261-BED6-83FC-2FD8-F8A5A727B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F85A-0802-41A9-B782-61ACD453E1F5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95E89-BC22-ED9E-6C37-DB95DB05D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54C4-18DB-07E3-2358-410104AE4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1120"/>
            <a:ext cx="65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1C1CA0"/>
                </a:solidFill>
              </a:defRPr>
            </a:lvl1pPr>
          </a:lstStyle>
          <a:p>
            <a:fld id="{1C75043A-41A3-40CE-8B32-B2D7A2CD8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B8928AE-EDB2-F86B-E542-42EAA0C27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8681" y="943726"/>
            <a:ext cx="6453265" cy="1174989"/>
          </a:xfrm>
          <a:noFill/>
          <a:ln w="34925">
            <a:noFill/>
          </a:ln>
        </p:spPr>
        <p:txBody>
          <a:bodyPr>
            <a:noAutofit/>
          </a:bodyPr>
          <a:lstStyle/>
          <a:p>
            <a:r>
              <a:rPr lang="en-US" altLang="ja-JP" sz="5000" b="1" dirty="0">
                <a:solidFill>
                  <a:srgbClr val="1C1CA0"/>
                </a:solidFill>
                <a:latin typeface="+mn-lt"/>
              </a:rPr>
              <a:t>Presentation Title</a:t>
            </a:r>
            <a:endParaRPr kumimoji="1" lang="ja-JP" altLang="en-US" sz="5000" b="1" dirty="0">
              <a:solidFill>
                <a:srgbClr val="1C1CA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00141-14EB-9460-ACE2-8BFECA864B85}"/>
              </a:ext>
            </a:extLst>
          </p:cNvPr>
          <p:cNvSpPr txBox="1"/>
          <p:nvPr/>
        </p:nvSpPr>
        <p:spPr>
          <a:xfrm>
            <a:off x="3690557" y="2755002"/>
            <a:ext cx="8215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1C1CA0"/>
                </a:solidFill>
              </a:rPr>
              <a:t>First Author </a:t>
            </a:r>
            <a:r>
              <a:rPr lang="en-US" sz="2800" b="1" u="sng" baseline="30000" dirty="0">
                <a:solidFill>
                  <a:srgbClr val="1C1CA0"/>
                </a:solidFill>
              </a:rPr>
              <a:t>1</a:t>
            </a:r>
            <a:r>
              <a:rPr lang="en-US" sz="2800" b="1" dirty="0">
                <a:solidFill>
                  <a:srgbClr val="1C1CA0"/>
                </a:solidFill>
              </a:rPr>
              <a:t>, Second Author </a:t>
            </a:r>
            <a:r>
              <a:rPr lang="en-US" sz="2800" b="1" baseline="30000" dirty="0">
                <a:solidFill>
                  <a:srgbClr val="1C1CA0"/>
                </a:solidFill>
              </a:rPr>
              <a:t>2</a:t>
            </a:r>
            <a:r>
              <a:rPr lang="en-US" sz="2800" b="1" dirty="0">
                <a:solidFill>
                  <a:srgbClr val="1C1CA0"/>
                </a:solidFill>
              </a:rPr>
              <a:t>, Third Author </a:t>
            </a:r>
            <a:r>
              <a:rPr lang="en-US" sz="2800" b="1" baseline="30000" dirty="0">
                <a:solidFill>
                  <a:srgbClr val="1C1CA0"/>
                </a:solidFill>
              </a:rPr>
              <a:t>3</a:t>
            </a:r>
            <a:endParaRPr lang="en-US" sz="2800" b="1" dirty="0">
              <a:solidFill>
                <a:srgbClr val="1C1C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E3311-0C34-18C1-CEBD-E3D05CD94E7F}"/>
              </a:ext>
            </a:extLst>
          </p:cNvPr>
          <p:cNvSpPr txBox="1"/>
          <p:nvPr/>
        </p:nvSpPr>
        <p:spPr>
          <a:xfrm>
            <a:off x="4084321" y="3914509"/>
            <a:ext cx="6944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>
                <a:solidFill>
                  <a:srgbClr val="1C1CA0"/>
                </a:solidFill>
              </a:rPr>
              <a:t>1</a:t>
            </a:r>
            <a:r>
              <a:rPr lang="en-US" sz="2400" dirty="0">
                <a:solidFill>
                  <a:srgbClr val="1C1CA0"/>
                </a:solidFill>
              </a:rPr>
              <a:t>Affiliation of Author</a:t>
            </a:r>
          </a:p>
          <a:p>
            <a:pPr algn="ctr"/>
            <a:r>
              <a:rPr lang="en-US" sz="2400" baseline="30000" dirty="0">
                <a:solidFill>
                  <a:srgbClr val="1C1CA0"/>
                </a:solidFill>
              </a:rPr>
              <a:t>2</a:t>
            </a:r>
            <a:r>
              <a:rPr lang="en-US" sz="2400" dirty="0">
                <a:solidFill>
                  <a:srgbClr val="1C1CA0"/>
                </a:solidFill>
              </a:rPr>
              <a:t>Affiliation of Author </a:t>
            </a:r>
          </a:p>
          <a:p>
            <a:pPr algn="ctr"/>
            <a:r>
              <a:rPr lang="en-US" sz="2400" baseline="30000" dirty="0">
                <a:solidFill>
                  <a:srgbClr val="1C1CA0"/>
                </a:solidFill>
              </a:rPr>
              <a:t>3</a:t>
            </a:r>
            <a:r>
              <a:rPr lang="en-US" sz="2400" dirty="0">
                <a:solidFill>
                  <a:srgbClr val="1C1CA0"/>
                </a:solidFill>
              </a:rPr>
              <a:t>Affiliation of Author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0E37A2-C964-0FBA-C5B2-7F645E4F8A18}"/>
              </a:ext>
            </a:extLst>
          </p:cNvPr>
          <p:cNvGrpSpPr/>
          <p:nvPr/>
        </p:nvGrpSpPr>
        <p:grpSpPr>
          <a:xfrm>
            <a:off x="3387631" y="6031410"/>
            <a:ext cx="8804369" cy="839253"/>
            <a:chOff x="-3100946" y="6457791"/>
            <a:chExt cx="15292946" cy="4063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B92049-49F9-4F11-1873-6EDA82798CD8}"/>
                </a:ext>
              </a:extLst>
            </p:cNvPr>
            <p:cNvSpPr/>
            <p:nvPr/>
          </p:nvSpPr>
          <p:spPr>
            <a:xfrm>
              <a:off x="-3100946" y="6457791"/>
              <a:ext cx="15292946" cy="40634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D4E679-F0D9-6981-491E-7C3CB5ABF09D}"/>
                </a:ext>
              </a:extLst>
            </p:cNvPr>
            <p:cNvSpPr/>
            <p:nvPr/>
          </p:nvSpPr>
          <p:spPr>
            <a:xfrm>
              <a:off x="-1459898" y="6504895"/>
              <a:ext cx="12411522" cy="3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333F50"/>
                  </a:solidFill>
                </a:rPr>
                <a:t>Faculty of Technology, University of Jaffna | </a:t>
              </a:r>
              <a:r>
                <a:rPr lang="en-US" i="1" dirty="0">
                  <a:solidFill>
                    <a:srgbClr val="333F50"/>
                  </a:solidFill>
                </a:rPr>
                <a:t>October 21, 2022</a:t>
              </a:r>
              <a:endParaRPr lang="en-GB" i="1" dirty="0"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A263914-9109-E036-6DAD-11E8A3C9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98" y="66675"/>
            <a:ext cx="1218774" cy="1219624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A5930-D3FE-2ED6-6327-80F930532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1554"/>
            <a:ext cx="1219201" cy="1224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317297-56D4-FEE8-B95D-50A99E636986}"/>
              </a:ext>
            </a:extLst>
          </p:cNvPr>
          <p:cNvSpPr txBox="1"/>
          <p:nvPr/>
        </p:nvSpPr>
        <p:spPr>
          <a:xfrm>
            <a:off x="4168929" y="2079544"/>
            <a:ext cx="3181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(underline the presenting author)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94585-796E-38C3-3ABA-441187723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191"/>
            <a:ext cx="3370217" cy="85969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C23584-8EDE-3E28-C5FC-E9CE97CA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5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58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B9E93B-377A-FC5A-609B-8F6B4929690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0E6AB-FACE-044E-1148-7E95EA0A4BF5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0E7AAD-258A-D2DB-EB5B-E4C0C5296D79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0B45AD-36E7-2F1A-A0BC-8ECD200728AB}"/>
              </a:ext>
            </a:extLst>
          </p:cNvPr>
          <p:cNvSpPr txBox="1">
            <a:spLocks/>
          </p:cNvSpPr>
          <p:nvPr/>
        </p:nvSpPr>
        <p:spPr>
          <a:xfrm>
            <a:off x="470157" y="482172"/>
            <a:ext cx="2334003" cy="719611"/>
          </a:xfrm>
          <a:prstGeom prst="rect">
            <a:avLst/>
          </a:prstGeom>
          <a:noFill/>
          <a:ln w="349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b="1" dirty="0">
                <a:latin typeface="+mn-lt"/>
              </a:rPr>
              <a:t>Content</a:t>
            </a:r>
            <a:endParaRPr kumimoji="1" lang="ja-JP" altLang="en-US" sz="48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03501-22D6-C454-91B2-CF7E2C3011BE}"/>
              </a:ext>
            </a:extLst>
          </p:cNvPr>
          <p:cNvSpPr txBox="1"/>
          <p:nvPr/>
        </p:nvSpPr>
        <p:spPr>
          <a:xfrm>
            <a:off x="1637158" y="1395646"/>
            <a:ext cx="80554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Introduction</a:t>
            </a:r>
          </a:p>
          <a:p>
            <a:pPr marL="1428750" lvl="2" indent="-514350">
              <a:buFont typeface="Wingdings" panose="05000000000000000000" pitchFamily="2" charset="2"/>
              <a:buChar char="§"/>
            </a:pPr>
            <a:r>
              <a:rPr lang="en-US" sz="3200" dirty="0"/>
              <a:t>Research problem/s</a:t>
            </a:r>
          </a:p>
          <a:p>
            <a:pPr marL="1428750" lvl="2" indent="-514350">
              <a:buFont typeface="Wingdings" panose="05000000000000000000" pitchFamily="2" charset="2"/>
              <a:buChar char="§"/>
            </a:pPr>
            <a:r>
              <a:rPr lang="en-US" sz="3200" dirty="0"/>
              <a:t>Objective/s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Material/s and Method/s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Result/s and Discussion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Conclusion/s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Reference/s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Acknowledgement/s (if applicable)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97A4D-9F81-B5D3-0E35-42045591F374}"/>
              </a:ext>
            </a:extLst>
          </p:cNvPr>
          <p:cNvSpPr txBox="1"/>
          <p:nvPr/>
        </p:nvSpPr>
        <p:spPr>
          <a:xfrm>
            <a:off x="7600107" y="1395646"/>
            <a:ext cx="3181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Content should be in the given order.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7EFB3-2529-682C-6420-D0DC1723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0DD4A-D5D2-F6F2-D996-C8C9E2D3D3B5}"/>
              </a:ext>
            </a:extLst>
          </p:cNvPr>
          <p:cNvSpPr txBox="1">
            <a:spLocks/>
          </p:cNvSpPr>
          <p:nvPr/>
        </p:nvSpPr>
        <p:spPr>
          <a:xfrm>
            <a:off x="470157" y="482172"/>
            <a:ext cx="3953797" cy="719611"/>
          </a:xfrm>
          <a:prstGeom prst="rect">
            <a:avLst/>
          </a:prstGeom>
          <a:noFill/>
          <a:ln w="349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b="1" dirty="0">
                <a:latin typeface="+mn-lt"/>
              </a:rPr>
              <a:t>Introduction</a:t>
            </a:r>
            <a:endParaRPr kumimoji="1" lang="ja-JP" altLang="en-US" sz="48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50D8D-E23C-EE02-13C1-85EE330CF549}"/>
              </a:ext>
            </a:extLst>
          </p:cNvPr>
          <p:cNvSpPr txBox="1"/>
          <p:nvPr/>
        </p:nvSpPr>
        <p:spPr>
          <a:xfrm>
            <a:off x="809843" y="1430480"/>
            <a:ext cx="107899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3600" dirty="0"/>
              <a:t>Please use readable font, e.g.: </a:t>
            </a:r>
            <a:r>
              <a:rPr lang="en-US" sz="3600" b="1" dirty="0">
                <a:solidFill>
                  <a:srgbClr val="FF0000"/>
                </a:solidFill>
              </a:rPr>
              <a:t>Calibri/ Times New Roman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3600" dirty="0"/>
              <a:t>The text size should be readable enough from distances, e.g.: </a:t>
            </a:r>
            <a:r>
              <a:rPr lang="en-US" sz="3600" b="1" dirty="0">
                <a:solidFill>
                  <a:srgbClr val="FF0000"/>
                </a:solidFill>
              </a:rPr>
              <a:t>24 or above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3600" dirty="0"/>
              <a:t>Clear and good quality figures and tables are recommended.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E2E77-BECE-4619-59FD-57AFF9DE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C2A176-FA7E-66D3-0CC0-0399354B439E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EC0920-F8A2-883D-08EA-1CB5F0C7A658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2B9C19-322D-A143-5D4D-5B14B5AC234B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9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37A3D-B8D3-247D-7905-A7C8DA63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AE942F-A2D8-AB5C-3A3E-1B105EB1ED0E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A3F183-050A-DEA9-71B5-BE0E53986644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E3D767-2088-69B6-CF82-4C2FDC48562B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34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12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E0B6A0-FD0E-5810-A4DD-AFC9B7AC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48EC62-7C44-FF19-2593-12197391F531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D07C09-5397-81FD-B9F3-C513E0416256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693B7F-FB96-8A4A-2995-DFF870E9A354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28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5253D-38B5-E04F-BE45-F35E0845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459F0E-5D44-B1C8-A36D-3C3358B67732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7524BA-BBFE-82A8-D9E4-3353939A7A1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86D05A-4018-C5BB-BE32-EABA28998DA7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8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425D-94A0-7DE6-46DB-16942E3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043A-41A3-40CE-8B32-B2D7A2CD85AE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41E69-8B4D-2F60-C936-2D4B58801C3F}"/>
              </a:ext>
            </a:extLst>
          </p:cNvPr>
          <p:cNvGrpSpPr/>
          <p:nvPr/>
        </p:nvGrpSpPr>
        <p:grpSpPr>
          <a:xfrm>
            <a:off x="0" y="6470469"/>
            <a:ext cx="11416937" cy="427018"/>
            <a:chOff x="0" y="6519446"/>
            <a:chExt cx="11416937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0B5EBA-859E-F60D-65A7-8C6481DC80F0}"/>
                </a:ext>
              </a:extLst>
            </p:cNvPr>
            <p:cNvSpPr/>
            <p:nvPr/>
          </p:nvSpPr>
          <p:spPr>
            <a:xfrm>
              <a:off x="0" y="6519446"/>
              <a:ext cx="11416937" cy="338554"/>
            </a:xfrm>
            <a:prstGeom prst="rect">
              <a:avLst/>
            </a:prstGeom>
            <a:solidFill>
              <a:srgbClr val="99A5C1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6461C-5585-6357-0F77-FE91FA06C92E}"/>
                </a:ext>
              </a:extLst>
            </p:cNvPr>
            <p:cNvSpPr/>
            <p:nvPr/>
          </p:nvSpPr>
          <p:spPr>
            <a:xfrm>
              <a:off x="71292" y="6519446"/>
              <a:ext cx="112759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Conference on </a:t>
              </a:r>
              <a:r>
                <a:rPr lang="en-US" dirty="0">
                  <a:solidFill>
                    <a:srgbClr val="0070C0"/>
                  </a:solidFill>
                </a:rPr>
                <a:t>Tech</a:t>
              </a:r>
              <a:r>
                <a:rPr lang="en-US" dirty="0"/>
                <a:t>nological Advances and </a:t>
              </a:r>
              <a:r>
                <a:rPr lang="en-US" dirty="0">
                  <a:solidFill>
                    <a:srgbClr val="0070C0"/>
                  </a:solidFill>
                </a:rPr>
                <a:t>Inn</a:t>
              </a:r>
              <a:r>
                <a:rPr lang="en-US" dirty="0"/>
                <a:t>ovations 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70C0"/>
                  </a:solidFill>
                </a:rPr>
                <a:t>TechInn</a:t>
              </a:r>
              <a:r>
                <a:rPr lang="en-US" b="1" dirty="0">
                  <a:solidFill>
                    <a:srgbClr val="000000"/>
                  </a:solidFill>
                </a:rPr>
                <a:t> 2022</a:t>
              </a:r>
              <a:r>
                <a:rPr lang="en-US" dirty="0">
                  <a:solidFill>
                    <a:srgbClr val="000000"/>
                  </a:solidFill>
                </a:rPr>
                <a:t>) </a:t>
              </a:r>
              <a:r>
                <a:rPr lang="en-US" dirty="0">
                  <a:solidFill>
                    <a:srgbClr val="333F50"/>
                  </a:solidFill>
                </a:rPr>
                <a:t>|</a:t>
              </a:r>
              <a:r>
                <a:rPr lang="en-US" i="1" dirty="0">
                  <a:solidFill>
                    <a:srgbClr val="333F50"/>
                  </a:solidFill>
                </a:rPr>
                <a:t> Faculty of Technology, University of Jaffna</a:t>
              </a:r>
              <a:endParaRPr lang="en-GB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08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357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Gowthaman Sivakumar</dc:creator>
  <cp:lastModifiedBy>Gowthaman Sivakumar</cp:lastModifiedBy>
  <cp:revision>15</cp:revision>
  <dcterms:created xsi:type="dcterms:W3CDTF">2022-10-15T05:23:54Z</dcterms:created>
  <dcterms:modified xsi:type="dcterms:W3CDTF">2022-10-15T10:09:11Z</dcterms:modified>
</cp:coreProperties>
</file>