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" roundtripDataSignature="AMtx7mieawzz68wxtiFcQjWJfJO/8rXN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b33fe1d9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3fb33fe1d9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" type="body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2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/>
          <p:nvPr>
            <p:ph idx="2" type="pic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3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24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24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24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24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24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24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24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24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24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884"/>
            <a:ext cx="12192000" cy="622610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>
            <p:ph type="ctrTitle"/>
          </p:nvPr>
        </p:nvSpPr>
        <p:spPr>
          <a:xfrm>
            <a:off x="1452825" y="767925"/>
            <a:ext cx="8790300" cy="117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A0"/>
              </a:buClr>
              <a:buSzPts val="5000"/>
              <a:buFont typeface="Calibri"/>
              <a:buNone/>
            </a:pPr>
            <a:r>
              <a:rPr b="1" lang="en-US" sz="3200">
                <a:solidFill>
                  <a:srgbClr val="1C1CA0"/>
                </a:solidFill>
              </a:rPr>
              <a:t>TITLE: IN BLOCK </a:t>
            </a:r>
            <a:r>
              <a:rPr b="1" lang="en-US" sz="3200">
                <a:solidFill>
                  <a:srgbClr val="1C1CA0"/>
                </a:solidFill>
              </a:rPr>
              <a:t>LETTERS</a:t>
            </a:r>
            <a:r>
              <a:rPr b="1" lang="en-US" sz="3200">
                <a:solidFill>
                  <a:srgbClr val="1C1CA0"/>
                </a:solidFill>
              </a:rPr>
              <a:t> (FONT SIZE: 32)</a:t>
            </a:r>
            <a:endParaRPr b="1" sz="3200">
              <a:solidFill>
                <a:srgbClr val="1C1C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2223435" y="2229956"/>
            <a:ext cx="821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sng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rPr>
              <a:t>First Author </a:t>
            </a:r>
            <a:r>
              <a:rPr b="1" baseline="30000" i="0" lang="en-US" sz="2400" u="sng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i="0" lang="en-US" sz="24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rPr>
              <a:t>, Second Author </a:t>
            </a:r>
            <a:r>
              <a:rPr b="1" baseline="30000" i="0" lang="en-US" sz="24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i="0" lang="en-US" sz="24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rPr>
              <a:t>, Third Author </a:t>
            </a:r>
            <a:r>
              <a:rPr b="1" baseline="30000" i="0" lang="en-US" sz="24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rPr>
              <a:t>3  </a:t>
            </a:r>
            <a:endParaRPr b="1" i="0" sz="2400" u="none" cap="none" strike="noStrike">
              <a:solidFill>
                <a:srgbClr val="1C1C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345512" y="3131252"/>
            <a:ext cx="9423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baseline="30000" i="0" lang="en-US" sz="22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2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rPr>
              <a:t>Affiliation of Author</a:t>
            </a:r>
            <a:endParaRPr sz="22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baseline="30000" i="0" lang="en-US" sz="22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2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rPr>
              <a:t>Affiliation of Author </a:t>
            </a:r>
            <a:endParaRPr sz="22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baseline="30000" i="0" lang="en-US" sz="22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2200" u="none" cap="none" strike="noStrike">
                <a:solidFill>
                  <a:srgbClr val="1C1CA0"/>
                </a:solidFill>
                <a:latin typeface="Calibri"/>
                <a:ea typeface="Calibri"/>
                <a:cs typeface="Calibri"/>
                <a:sym typeface="Calibri"/>
              </a:rPr>
              <a:t>Affiliation of Author</a:t>
            </a:r>
            <a:endParaRPr sz="2200"/>
          </a:p>
        </p:txBody>
      </p:sp>
      <p:grpSp>
        <p:nvGrpSpPr>
          <p:cNvPr id="92" name="Google Shape;92;p1"/>
          <p:cNvGrpSpPr/>
          <p:nvPr/>
        </p:nvGrpSpPr>
        <p:grpSpPr>
          <a:xfrm>
            <a:off x="-5924" y="6211669"/>
            <a:ext cx="12197924" cy="671975"/>
            <a:chOff x="-5924" y="6211669"/>
            <a:chExt cx="12197924" cy="671975"/>
          </a:xfrm>
        </p:grpSpPr>
        <p:sp>
          <p:nvSpPr>
            <p:cNvPr id="93" name="Google Shape;93;p1"/>
            <p:cNvSpPr/>
            <p:nvPr/>
          </p:nvSpPr>
          <p:spPr>
            <a:xfrm>
              <a:off x="-5924" y="6250146"/>
              <a:ext cx="12197924" cy="633498"/>
            </a:xfrm>
            <a:prstGeom prst="rect">
              <a:avLst/>
            </a:prstGeom>
            <a:solidFill>
              <a:srgbClr val="DDEAF6">
                <a:alpha val="3686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2223435" y="6211669"/>
              <a:ext cx="8545210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baseline="30000"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International Conference on </a:t>
              </a:r>
              <a:r>
                <a:rPr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Tech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nological Advances and </a:t>
              </a:r>
              <a:r>
                <a:rPr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Inn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ovations </a:t>
              </a: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b="1"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Tech</a:t>
              </a:r>
              <a:r>
                <a:rPr b="1" i="1"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Inn</a:t>
              </a:r>
              <a:r>
                <a:rPr b="1"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2026</a:t>
              </a: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b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800">
                  <a:solidFill>
                    <a:srgbClr val="333F50"/>
                  </a:solidFill>
                  <a:latin typeface="Calibri"/>
                  <a:ea typeface="Calibri"/>
                  <a:cs typeface="Calibri"/>
                  <a:sym typeface="Calibri"/>
                </a:rPr>
                <a:t>Faculty of Technology, University of Jaffna | </a:t>
              </a:r>
              <a:r>
                <a:rPr i="1" lang="en-US" sz="1800">
                  <a:solidFill>
                    <a:srgbClr val="333F50"/>
                  </a:solidFill>
                  <a:latin typeface="Calibri"/>
                  <a:ea typeface="Calibri"/>
                  <a:cs typeface="Calibri"/>
                  <a:sym typeface="Calibri"/>
                </a:rPr>
                <a:t>September 23, 2026</a:t>
              </a:r>
              <a:endParaRPr i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1"/>
          <p:cNvSpPr txBox="1"/>
          <p:nvPr/>
        </p:nvSpPr>
        <p:spPr>
          <a:xfrm>
            <a:off x="632882" y="3278222"/>
            <a:ext cx="318110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(underline the presenting author)</a:t>
            </a:r>
            <a:endParaRPr b="1" sz="24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>
            <p:ph idx="12" type="sldNum"/>
          </p:nvPr>
        </p:nvSpPr>
        <p:spPr>
          <a:xfrm>
            <a:off x="11353800" y="6383768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97" name="Google Shape;97;p1"/>
          <p:cNvGrpSpPr/>
          <p:nvPr/>
        </p:nvGrpSpPr>
        <p:grpSpPr>
          <a:xfrm>
            <a:off x="9018245" y="0"/>
            <a:ext cx="3020572" cy="1295907"/>
            <a:chOff x="9018245" y="0"/>
            <a:chExt cx="3020572" cy="1295907"/>
          </a:xfrm>
        </p:grpSpPr>
        <p:pic>
          <p:nvPicPr>
            <p:cNvPr id="98" name="Google Shape;98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619371" y="40245"/>
              <a:ext cx="1419446" cy="12154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Google Shape;99;p1"/>
            <p:cNvPicPr preferRelativeResize="0"/>
            <p:nvPr/>
          </p:nvPicPr>
          <p:blipFill rotWithShape="1">
            <a:blip r:embed="rId5">
              <a:alphaModFix/>
            </a:blip>
            <a:srcRect b="0" l="83494" r="0" t="0"/>
            <a:stretch/>
          </p:blipFill>
          <p:spPr>
            <a:xfrm>
              <a:off x="9018245" y="0"/>
              <a:ext cx="1367414" cy="1295907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0" name="Google Shape;100;p1"/>
            <p:cNvCxnSpPr/>
            <p:nvPr/>
          </p:nvCxnSpPr>
          <p:spPr>
            <a:xfrm>
              <a:off x="10485364" y="219649"/>
              <a:ext cx="0" cy="943674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</p:grpSp>
      <p:cxnSp>
        <p:nvCxnSpPr>
          <p:cNvPr id="101" name="Google Shape;101;p1"/>
          <p:cNvCxnSpPr/>
          <p:nvPr/>
        </p:nvCxnSpPr>
        <p:spPr>
          <a:xfrm flipH="1" rot="10800000">
            <a:off x="2675823" y="2753176"/>
            <a:ext cx="827773" cy="97824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02" name="Google Shape;102;p1"/>
          <p:cNvSpPr txBox="1"/>
          <p:nvPr/>
        </p:nvSpPr>
        <p:spPr>
          <a:xfrm>
            <a:off x="2388460" y="97931"/>
            <a:ext cx="8215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34AA5"/>
                </a:solidFill>
                <a:latin typeface="Calibri"/>
                <a:ea typeface="Calibri"/>
                <a:cs typeface="Calibri"/>
                <a:sym typeface="Calibri"/>
              </a:rPr>
              <a:t>Tech</a:t>
            </a:r>
            <a:r>
              <a:rPr b="1" i="1" lang="en-US" sz="2800">
                <a:solidFill>
                  <a:srgbClr val="134AA5"/>
                </a:solidFill>
                <a:latin typeface="Calibri"/>
                <a:ea typeface="Calibri"/>
                <a:cs typeface="Calibri"/>
                <a:sym typeface="Calibri"/>
              </a:rPr>
              <a:t>Inn</a:t>
            </a:r>
            <a:r>
              <a:rPr b="1" lang="en-US" sz="2800">
                <a:solidFill>
                  <a:srgbClr val="134AA5"/>
                </a:solidFill>
                <a:latin typeface="Calibri"/>
                <a:ea typeface="Calibri"/>
                <a:cs typeface="Calibri"/>
                <a:sym typeface="Calibri"/>
              </a:rPr>
              <a:t>2026_xxx</a:t>
            </a:r>
            <a:endParaRPr b="1" i="0" sz="2800" u="none" cap="none" strike="noStrike">
              <a:solidFill>
                <a:srgbClr val="134A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8" name="Google Shape;108;p2"/>
          <p:cNvSpPr/>
          <p:nvPr/>
        </p:nvSpPr>
        <p:spPr>
          <a:xfrm>
            <a:off x="747859" y="722096"/>
            <a:ext cx="10669077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Contents should be in the following order </a:t>
            </a:r>
            <a:br>
              <a:rPr lang="en-US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AutoNum type="arabicPeriod"/>
            </a:pPr>
            <a:r>
              <a:rPr lang="en-US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</a:t>
            </a:r>
            <a:br>
              <a:rPr lang="en-US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- Research Problem</a:t>
            </a:r>
            <a:br>
              <a:rPr lang="en-US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- Objectives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  Material/s and Method/s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  Results and Discussions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  Conclusion/s &amp; Future Work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  Acknowledgement/s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7.   Reference/s</a:t>
            </a:r>
            <a:endParaRPr/>
          </a:p>
        </p:txBody>
      </p:sp>
      <p:grpSp>
        <p:nvGrpSpPr>
          <p:cNvPr id="109" name="Google Shape;109;p2"/>
          <p:cNvGrpSpPr/>
          <p:nvPr/>
        </p:nvGrpSpPr>
        <p:grpSpPr>
          <a:xfrm>
            <a:off x="-5924" y="6211669"/>
            <a:ext cx="12197924" cy="671975"/>
            <a:chOff x="-5924" y="6211669"/>
            <a:chExt cx="12197924" cy="671975"/>
          </a:xfrm>
        </p:grpSpPr>
        <p:sp>
          <p:nvSpPr>
            <p:cNvPr id="110" name="Google Shape;110;p2"/>
            <p:cNvSpPr/>
            <p:nvPr/>
          </p:nvSpPr>
          <p:spPr>
            <a:xfrm>
              <a:off x="-5924" y="6250146"/>
              <a:ext cx="12197924" cy="633498"/>
            </a:xfrm>
            <a:prstGeom prst="rect">
              <a:avLst/>
            </a:prstGeom>
            <a:solidFill>
              <a:srgbClr val="DDEAF6">
                <a:alpha val="3686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2223435" y="6211669"/>
              <a:ext cx="8545210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baseline="30000"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International Conference on </a:t>
              </a:r>
              <a:r>
                <a:rPr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Tech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nological Advances and </a:t>
              </a:r>
              <a:r>
                <a:rPr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Inn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ovations </a:t>
              </a: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b="1"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Tech</a:t>
              </a:r>
              <a:r>
                <a:rPr b="1" i="1"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Inn</a:t>
              </a:r>
              <a:r>
                <a:rPr b="1"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2026</a:t>
              </a: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b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800">
                  <a:solidFill>
                    <a:srgbClr val="333F50"/>
                  </a:solidFill>
                  <a:latin typeface="Calibri"/>
                  <a:ea typeface="Calibri"/>
                  <a:cs typeface="Calibri"/>
                  <a:sym typeface="Calibri"/>
                </a:rPr>
                <a:t>Faculty of Technology, University of Jaffna | </a:t>
              </a:r>
              <a:r>
                <a:rPr i="1" lang="en-US" sz="1800">
                  <a:solidFill>
                    <a:srgbClr val="333F50"/>
                  </a:solidFill>
                  <a:latin typeface="Calibri"/>
                  <a:ea typeface="Calibri"/>
                  <a:cs typeface="Calibri"/>
                  <a:sym typeface="Calibri"/>
                </a:rPr>
                <a:t>September 23, 2026</a:t>
              </a:r>
              <a:endParaRPr i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2" name="Google Shape;11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91898" y="40249"/>
            <a:ext cx="1146925" cy="98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"/>
          <p:cNvSpPr txBox="1"/>
          <p:nvPr/>
        </p:nvSpPr>
        <p:spPr>
          <a:xfrm>
            <a:off x="-1" y="40250"/>
            <a:ext cx="312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</a:t>
            </a:r>
            <a:r>
              <a:rPr b="1" i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Inn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2026_xxx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"/>
          <p:cNvSpPr txBox="1"/>
          <p:nvPr>
            <p:ph idx="12" type="sldNum"/>
          </p:nvPr>
        </p:nvSpPr>
        <p:spPr>
          <a:xfrm>
            <a:off x="11353800" y="6421120"/>
            <a:ext cx="6509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3"/>
          <p:cNvSpPr txBox="1"/>
          <p:nvPr>
            <p:ph idx="1" type="body"/>
          </p:nvPr>
        </p:nvSpPr>
        <p:spPr>
          <a:xfrm>
            <a:off x="838200" y="16906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Minimum font size: </a:t>
            </a:r>
            <a:b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           Topic - 36</a:t>
            </a:r>
            <a:b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           Body -  28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 – Times new roman/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Calibri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Numbers – Arabic format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Slide size – 16:9 (Wide)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Avoid overload of images and text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Avoid animation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It is recommended to have ‘Acknowledgment’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Format -PowerPoint (.pptx)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b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3732229" y="491581"/>
            <a:ext cx="6096000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Guidelines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" name="Google Shape;121;p3"/>
          <p:cNvGrpSpPr/>
          <p:nvPr/>
        </p:nvGrpSpPr>
        <p:grpSpPr>
          <a:xfrm>
            <a:off x="-5924" y="6211669"/>
            <a:ext cx="12197924" cy="671975"/>
            <a:chOff x="-5924" y="6211669"/>
            <a:chExt cx="12197924" cy="671975"/>
          </a:xfrm>
        </p:grpSpPr>
        <p:sp>
          <p:nvSpPr>
            <p:cNvPr id="122" name="Google Shape;122;p3"/>
            <p:cNvSpPr/>
            <p:nvPr/>
          </p:nvSpPr>
          <p:spPr>
            <a:xfrm>
              <a:off x="-5924" y="6250146"/>
              <a:ext cx="12197924" cy="633498"/>
            </a:xfrm>
            <a:prstGeom prst="rect">
              <a:avLst/>
            </a:prstGeom>
            <a:solidFill>
              <a:srgbClr val="DDEAF6">
                <a:alpha val="3686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2223435" y="6211669"/>
              <a:ext cx="8545210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baseline="30000"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International Conference on </a:t>
              </a:r>
              <a:r>
                <a:rPr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Tech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nological Advances and </a:t>
              </a:r>
              <a:r>
                <a:rPr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Inn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ovations </a:t>
              </a: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b="1"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Tech</a:t>
              </a:r>
              <a:r>
                <a:rPr b="1" i="1"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Inn</a:t>
              </a:r>
              <a:r>
                <a:rPr b="1"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2026</a:t>
              </a: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b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800">
                  <a:solidFill>
                    <a:srgbClr val="333F50"/>
                  </a:solidFill>
                  <a:latin typeface="Calibri"/>
                  <a:ea typeface="Calibri"/>
                  <a:cs typeface="Calibri"/>
                  <a:sym typeface="Calibri"/>
                </a:rPr>
                <a:t>Faculty of Technology, University of Jaffna | </a:t>
              </a:r>
              <a:r>
                <a:rPr i="1" lang="en-US" sz="1800">
                  <a:solidFill>
                    <a:srgbClr val="333F50"/>
                  </a:solidFill>
                  <a:latin typeface="Calibri"/>
                  <a:ea typeface="Calibri"/>
                  <a:cs typeface="Calibri"/>
                  <a:sym typeface="Calibri"/>
                </a:rPr>
                <a:t>September 23, 2026</a:t>
              </a:r>
              <a:endParaRPr i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4" name="Google Shape;1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91898" y="40249"/>
            <a:ext cx="1146925" cy="98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"/>
          <p:cNvSpPr txBox="1"/>
          <p:nvPr/>
        </p:nvSpPr>
        <p:spPr>
          <a:xfrm>
            <a:off x="-1" y="40250"/>
            <a:ext cx="312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</a:t>
            </a:r>
            <a:r>
              <a:rPr b="1" i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Inn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2026_xxx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g3fb33fe1d9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884"/>
            <a:ext cx="12192000" cy="622610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3fb33fe1d98_0_0"/>
          <p:cNvSpPr txBox="1"/>
          <p:nvPr>
            <p:ph type="ctrTitle"/>
          </p:nvPr>
        </p:nvSpPr>
        <p:spPr>
          <a:xfrm>
            <a:off x="2954766" y="1838102"/>
            <a:ext cx="6453300" cy="117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A0"/>
              </a:buClr>
              <a:buSzPts val="5000"/>
              <a:buFont typeface="Calibri"/>
              <a:buNone/>
            </a:pPr>
            <a:r>
              <a:rPr b="1" lang="en-US" sz="5000">
                <a:solidFill>
                  <a:srgbClr val="1C1CA0"/>
                </a:solidFill>
              </a:rPr>
              <a:t>Thank You</a:t>
            </a:r>
            <a:endParaRPr b="1" sz="5000">
              <a:solidFill>
                <a:srgbClr val="1C1C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" name="Google Shape;132;g3fb33fe1d98_0_0"/>
          <p:cNvGrpSpPr/>
          <p:nvPr/>
        </p:nvGrpSpPr>
        <p:grpSpPr>
          <a:xfrm>
            <a:off x="-5924" y="6211669"/>
            <a:ext cx="12198000" cy="672077"/>
            <a:chOff x="-5924" y="6211669"/>
            <a:chExt cx="12198000" cy="672077"/>
          </a:xfrm>
        </p:grpSpPr>
        <p:sp>
          <p:nvSpPr>
            <p:cNvPr id="133" name="Google Shape;133;g3fb33fe1d98_0_0"/>
            <p:cNvSpPr/>
            <p:nvPr/>
          </p:nvSpPr>
          <p:spPr>
            <a:xfrm>
              <a:off x="-5924" y="6250146"/>
              <a:ext cx="12198000" cy="633600"/>
            </a:xfrm>
            <a:prstGeom prst="rect">
              <a:avLst/>
            </a:prstGeom>
            <a:solidFill>
              <a:srgbClr val="DDEAF6">
                <a:alpha val="368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g3fb33fe1d98_0_0"/>
            <p:cNvSpPr/>
            <p:nvPr/>
          </p:nvSpPr>
          <p:spPr>
            <a:xfrm>
              <a:off x="2223435" y="6211669"/>
              <a:ext cx="8545200" cy="6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baseline="30000"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International Conference on </a:t>
              </a:r>
              <a:r>
                <a:rPr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Tech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nological Advances and </a:t>
              </a:r>
              <a:r>
                <a:rPr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Inn</a:t>
              </a: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ovations </a:t>
              </a: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b="1"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Tech</a:t>
              </a:r>
              <a:r>
                <a:rPr b="1" i="1" lang="en-US" sz="18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Inn</a:t>
              </a:r>
              <a:r>
                <a:rPr b="1"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2026</a:t>
              </a: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b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800">
                  <a:solidFill>
                    <a:srgbClr val="333F50"/>
                  </a:solidFill>
                  <a:latin typeface="Calibri"/>
                  <a:ea typeface="Calibri"/>
                  <a:cs typeface="Calibri"/>
                  <a:sym typeface="Calibri"/>
                </a:rPr>
                <a:t>Faculty of Technology, University of Jaffna | </a:t>
              </a:r>
              <a:r>
                <a:rPr i="1" lang="en-US" sz="1800">
                  <a:solidFill>
                    <a:srgbClr val="333F50"/>
                  </a:solidFill>
                  <a:latin typeface="Calibri"/>
                  <a:ea typeface="Calibri"/>
                  <a:cs typeface="Calibri"/>
                  <a:sym typeface="Calibri"/>
                </a:rPr>
                <a:t>September 23, 2026</a:t>
              </a:r>
              <a:endParaRPr i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g3fb33fe1d98_0_0"/>
          <p:cNvSpPr txBox="1"/>
          <p:nvPr>
            <p:ph idx="12" type="sldNum"/>
          </p:nvPr>
        </p:nvSpPr>
        <p:spPr>
          <a:xfrm>
            <a:off x="11353800" y="6383768"/>
            <a:ext cx="651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36" name="Google Shape;136;g3fb33fe1d98_0_0"/>
          <p:cNvGrpSpPr/>
          <p:nvPr/>
        </p:nvGrpSpPr>
        <p:grpSpPr>
          <a:xfrm>
            <a:off x="9018245" y="0"/>
            <a:ext cx="3020572" cy="1295907"/>
            <a:chOff x="9018245" y="0"/>
            <a:chExt cx="3020572" cy="1295907"/>
          </a:xfrm>
        </p:grpSpPr>
        <p:pic>
          <p:nvPicPr>
            <p:cNvPr id="137" name="Google Shape;137;g3fb33fe1d98_0_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619371" y="40245"/>
              <a:ext cx="1419446" cy="12154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g3fb33fe1d98_0_0"/>
            <p:cNvPicPr preferRelativeResize="0"/>
            <p:nvPr/>
          </p:nvPicPr>
          <p:blipFill rotWithShape="1">
            <a:blip r:embed="rId5">
              <a:alphaModFix/>
            </a:blip>
            <a:srcRect b="0" l="83494" r="0" t="0"/>
            <a:stretch/>
          </p:blipFill>
          <p:spPr>
            <a:xfrm>
              <a:off x="9018245" y="0"/>
              <a:ext cx="1367414" cy="1295907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39" name="Google Shape;139;g3fb33fe1d98_0_0"/>
            <p:cNvCxnSpPr/>
            <p:nvPr/>
          </p:nvCxnSpPr>
          <p:spPr>
            <a:xfrm>
              <a:off x="10485364" y="219649"/>
              <a:ext cx="0" cy="94380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</p:grpSp>
      <p:sp>
        <p:nvSpPr>
          <p:cNvPr id="140" name="Google Shape;140;g3fb33fe1d98_0_0"/>
          <p:cNvSpPr txBox="1"/>
          <p:nvPr/>
        </p:nvSpPr>
        <p:spPr>
          <a:xfrm>
            <a:off x="2388460" y="97931"/>
            <a:ext cx="8215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34AA5"/>
                </a:solidFill>
                <a:latin typeface="Calibri"/>
                <a:ea typeface="Calibri"/>
                <a:cs typeface="Calibri"/>
                <a:sym typeface="Calibri"/>
              </a:rPr>
              <a:t>Tech</a:t>
            </a:r>
            <a:r>
              <a:rPr b="1" i="1" lang="en-US" sz="2800">
                <a:solidFill>
                  <a:srgbClr val="134AA5"/>
                </a:solidFill>
                <a:latin typeface="Calibri"/>
                <a:ea typeface="Calibri"/>
                <a:cs typeface="Calibri"/>
                <a:sym typeface="Calibri"/>
              </a:rPr>
              <a:t>Inn</a:t>
            </a:r>
            <a:r>
              <a:rPr b="1" lang="en-US" sz="2800">
                <a:solidFill>
                  <a:srgbClr val="134AA5"/>
                </a:solidFill>
                <a:latin typeface="Calibri"/>
                <a:ea typeface="Calibri"/>
                <a:cs typeface="Calibri"/>
                <a:sym typeface="Calibri"/>
              </a:rPr>
              <a:t>2026_xxx</a:t>
            </a:r>
            <a:endParaRPr b="1" i="0" sz="2800" u="none" cap="none" strike="noStrike">
              <a:solidFill>
                <a:srgbClr val="134A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2022-10-15T05:23:54Z</dcterms:created>
  <dc:creator>Gowthaman Sivakumar</dc:creator>
</cp:coreProperties>
</file>